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89"/>
  </p:normalViewPr>
  <p:slideViewPr>
    <p:cSldViewPr snapToGrid="0" snapToObjects="1">
      <p:cViewPr varScale="1">
        <p:scale>
          <a:sx n="113" d="100"/>
          <a:sy n="113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8FE155-96B1-0040-A00C-3DDFFA401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92F2CDC-82E2-2245-979B-81FBE422C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E8FB1AC-C64E-7A4C-95AF-136C5F6B3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AF60-F608-4D4D-95D7-838CF59818C6}" type="datetimeFigureOut">
              <a:rPr lang="es-MX" smtClean="0"/>
              <a:t>13/03/2025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E2C5BA7-2CBC-4543-8EC0-A30C8704A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E95E39A-8A26-DD49-B204-4B029954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2E-8135-494E-B562-1AC3FE90B3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62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7A6A42-AB43-7D4D-A370-503AE471E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0DCDAF3-157E-0B4B-BCB4-C3AB59DC1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0BAE5B8-1090-584D-A776-CB71E2343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AF60-F608-4D4D-95D7-838CF59818C6}" type="datetimeFigureOut">
              <a:rPr lang="es-MX" smtClean="0"/>
              <a:t>13/03/2025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4A75FFC-83E2-E747-9889-5F5612FE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1A54A08-AB8C-494F-8904-28BC02D9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2E-8135-494E-B562-1AC3FE90B3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698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DA8309B6-7539-AF4B-A1E9-656964E73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C5F945B-6D3C-5345-9F87-50F61D5C9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319FC3C-2ABC-AE40-A5F6-EB9749FE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AF60-F608-4D4D-95D7-838CF59818C6}" type="datetimeFigureOut">
              <a:rPr lang="es-MX" smtClean="0"/>
              <a:t>13/03/2025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D96A286-BA28-C241-893F-A11FCBD2F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9764254-07CC-B54C-9381-7CEE35059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2E-8135-494E-B562-1AC3FE90B3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185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635AFAF-FA7A-494E-9BC3-0C47C79DB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EDFD5EB-093B-224E-953F-77C0889FE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68FD795-5844-5C4D-98DD-1609F3CDC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AF60-F608-4D4D-95D7-838CF59818C6}" type="datetimeFigureOut">
              <a:rPr lang="es-MX" smtClean="0"/>
              <a:t>13/03/2025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2676C1E-9226-1A4D-98B4-E24B7ED2F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00607B9-50FD-7C49-B3DB-CA67D2C95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2E-8135-494E-B562-1AC3FE90B3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93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1407016-3E8D-7C48-99BE-1AE6E77F7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647835D-E357-534C-B1C8-C20AF8AAB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8DC59C0-E324-AC44-97FE-54233E14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AF60-F608-4D4D-95D7-838CF59818C6}" type="datetimeFigureOut">
              <a:rPr lang="es-MX" smtClean="0"/>
              <a:t>13/03/2025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54AE7D4-16D5-464E-A591-FA8B5F70C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E326B7A-C3A7-F64E-970F-E9E2B6C8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2E-8135-494E-B562-1AC3FE90B3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98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E39B38-BB89-7941-AA15-773DF3D8B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3C727CE-9D05-3442-8063-9FF53805BF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0F3344D-AD54-4E4D-9004-D5B4ECAFB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381D42B-F215-1D4D-A38F-3A15A3C07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AF60-F608-4D4D-95D7-838CF59818C6}" type="datetimeFigureOut">
              <a:rPr lang="es-MX" smtClean="0"/>
              <a:t>13/03/2025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9CC977D-54B0-0648-B2C8-13355D26A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990DB56-49C0-094E-B6B8-3AB7929C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2E-8135-494E-B562-1AC3FE90B3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632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0BEE80-CF21-6E48-98FD-A23034EB1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7A0477D6-C768-5248-8B47-83504CE93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442B136-FB45-654C-94B8-28EC99901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B4239C47-EAF9-EB44-AD69-45F37B5D09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7EFD2280-2B5B-7642-AEBA-ABDA563F6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707198F3-9857-9243-A0C9-F471A3F77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AF60-F608-4D4D-95D7-838CF59818C6}" type="datetimeFigureOut">
              <a:rPr lang="es-MX" smtClean="0"/>
              <a:t>13/03/2025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11C084DF-F7A8-8848-AC58-2F4A64F1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047BD889-26D9-5047-9A4B-17F8C4154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2E-8135-494E-B562-1AC3FE90B3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673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C6DA3D-C3B5-DD4F-8D07-428C78419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A2029623-5C47-8B44-B199-4F64BE8FD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AF60-F608-4D4D-95D7-838CF59818C6}" type="datetimeFigureOut">
              <a:rPr lang="es-MX" smtClean="0"/>
              <a:t>13/03/2025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7114B5F-BF3C-0C4E-896E-0268606D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67B6D14-27A7-F14D-AA06-2785A5315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2E-8135-494E-B562-1AC3FE90B3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084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676F40C2-9CC9-5044-8D07-270216DA3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AF60-F608-4D4D-95D7-838CF59818C6}" type="datetimeFigureOut">
              <a:rPr lang="es-MX" smtClean="0"/>
              <a:t>13/03/2025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C8A8A5A6-C691-424B-B4F8-494485D16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AABBA57-0761-0940-83FC-0D69EEEC9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2E-8135-494E-B562-1AC3FE90B3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261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0131311-9F0B-7D42-B52D-36CEB5DD7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8DDA31F-4D22-ED40-AAEA-005490619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BA507C4-CC50-B94A-871A-D0392B7C2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E0A6BFB-8C4B-BB42-8D5C-0A6508563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AF60-F608-4D4D-95D7-838CF59818C6}" type="datetimeFigureOut">
              <a:rPr lang="es-MX" smtClean="0"/>
              <a:t>13/03/2025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0DF2FCE-6B64-C94B-8A4C-47AD0856C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A14687A-1104-6B42-8B93-12B5123E8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2E-8135-494E-B562-1AC3FE90B3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569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172A9D-75BC-604A-B541-C656F14E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CF563B10-BEA9-6745-B6D4-16AF5A326F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2466251-751E-6B43-8A68-960ADB03E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00DEF7-A7A5-554F-BEF9-68473E993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AF60-F608-4D4D-95D7-838CF59818C6}" type="datetimeFigureOut">
              <a:rPr lang="es-MX" smtClean="0"/>
              <a:t>13/03/2025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804AC3C-BF97-2F44-A45C-B4A9F0A1F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62342A7-57BA-3A4C-B5EC-FDEA8D76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2E-8135-494E-B562-1AC3FE90B3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06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6D353522-34BB-F542-AA67-BFEF04873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1E357D1-98E9-994C-B7FC-1E93F3D26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28C8290-9DA3-A540-97CD-B2B06032D8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3AF60-F608-4D4D-95D7-838CF59818C6}" type="datetimeFigureOut">
              <a:rPr lang="es-MX" smtClean="0"/>
              <a:t>13/03/2025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880E3C0-2175-4B4F-B463-7ACDAB245C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35951EE-91A2-CA43-A9B3-783FB7582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0232E-8135-494E-B562-1AC3FE90B3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547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08130" y="1121899"/>
            <a:ext cx="6483755" cy="270374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36065" y="1124745"/>
            <a:ext cx="64046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100" b="1" dirty="0">
                <a:solidFill>
                  <a:prstClr val="black"/>
                </a:solidFill>
                <a:latin typeface="Chalkboard" charset="0"/>
                <a:ea typeface="Chalkboard" charset="0"/>
                <a:cs typeface="Chalkboard" charset="0"/>
              </a:rPr>
              <a:t>C</a:t>
            </a:r>
            <a:r>
              <a:rPr lang="es-MX" sz="1650" b="1" dirty="0">
                <a:solidFill>
                  <a:prstClr val="black"/>
                </a:solidFill>
                <a:latin typeface="Chalkboard" charset="0"/>
                <a:ea typeface="Chalkboard" charset="0"/>
                <a:cs typeface="Chalkboard" charset="0"/>
              </a:rPr>
              <a:t>OMPARATIVO </a:t>
            </a:r>
            <a:r>
              <a:rPr lang="es-MX" sz="2100" b="1" dirty="0">
                <a:solidFill>
                  <a:prstClr val="black"/>
                </a:solidFill>
                <a:latin typeface="Chalkboard" charset="0"/>
                <a:ea typeface="Chalkboard" charset="0"/>
                <a:cs typeface="Chalkboard" charset="0"/>
              </a:rPr>
              <a:t>A</a:t>
            </a:r>
            <a:r>
              <a:rPr lang="es-MX" sz="1650" b="1" dirty="0">
                <a:solidFill>
                  <a:prstClr val="black"/>
                </a:solidFill>
                <a:latin typeface="Chalkboard" charset="0"/>
                <a:ea typeface="Chalkboard" charset="0"/>
                <a:cs typeface="Chalkboard" charset="0"/>
              </a:rPr>
              <a:t>NUAL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prstClr val="black"/>
                </a:solidFill>
                <a:latin typeface="Chalkboard" charset="0"/>
                <a:ea typeface="Chalkboard" charset="0"/>
                <a:cs typeface="Chalkboard" charset="0"/>
              </a:rPr>
              <a:t> 2019-2024</a:t>
            </a:r>
          </a:p>
        </p:txBody>
      </p:sp>
      <p:sp>
        <p:nvSpPr>
          <p:cNvPr id="7" name="CuadroTexto 8"/>
          <p:cNvSpPr txBox="1"/>
          <p:nvPr/>
        </p:nvSpPr>
        <p:spPr>
          <a:xfrm>
            <a:off x="4147151" y="472316"/>
            <a:ext cx="378251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400" b="1" dirty="0">
                <a:solidFill>
                  <a:srgbClr val="000000"/>
                </a:solidFill>
                <a:latin typeface="Chalkboard" charset="0"/>
                <a:ea typeface="Chalkboard" charset="0"/>
                <a:cs typeface="Chalkboard" charset="0"/>
              </a:rPr>
              <a:t>M</a:t>
            </a:r>
            <a:r>
              <a:rPr lang="es-ES" sz="2800" b="1" dirty="0">
                <a:solidFill>
                  <a:srgbClr val="000000"/>
                </a:solidFill>
                <a:latin typeface="Chalkboard" charset="0"/>
                <a:ea typeface="Chalkboard" charset="0"/>
                <a:cs typeface="Chalkboard" charset="0"/>
              </a:rPr>
              <a:t>EMBRESÍA al </a:t>
            </a:r>
            <a:r>
              <a:rPr lang="es-ES" sz="3500" b="1" dirty="0">
                <a:solidFill>
                  <a:srgbClr val="000000"/>
                </a:solidFill>
                <a:latin typeface="Chalkboard" charset="0"/>
                <a:ea typeface="Chalkboard" charset="0"/>
                <a:cs typeface="Chalkboard" charset="0"/>
              </a:rPr>
              <a:t>S</a:t>
            </a:r>
            <a:r>
              <a:rPr lang="es-ES" sz="2800" b="1" dirty="0">
                <a:solidFill>
                  <a:srgbClr val="000000"/>
                </a:solidFill>
                <a:latin typeface="Chalkboard" charset="0"/>
                <a:ea typeface="Chalkboard" charset="0"/>
                <a:cs typeface="Chalkboard" charset="0"/>
              </a:rPr>
              <a:t>NI </a:t>
            </a:r>
          </a:p>
        </p:txBody>
      </p:sp>
      <p:graphicFrame>
        <p:nvGraphicFramePr>
          <p:cNvPr id="8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853290"/>
              </p:ext>
            </p:extLst>
          </p:nvPr>
        </p:nvGraphicFramePr>
        <p:xfrm>
          <a:off x="2877061" y="2064957"/>
          <a:ext cx="6322691" cy="299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15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97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568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491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9009">
                  <a:extLst>
                    <a:ext uri="{9D8B030D-6E8A-4147-A177-3AD203B41FA5}">
                      <a16:colId xmlns:a16="http://schemas.microsoft.com/office/drawing/2014/main" xmlns="" val="3016595637"/>
                    </a:ext>
                  </a:extLst>
                </a:gridCol>
                <a:gridCol w="869009">
                  <a:extLst>
                    <a:ext uri="{9D8B030D-6E8A-4147-A177-3AD203B41FA5}">
                      <a16:colId xmlns:a16="http://schemas.microsoft.com/office/drawing/2014/main" xmlns="" val="1695389207"/>
                    </a:ext>
                  </a:extLst>
                </a:gridCol>
              </a:tblGrid>
              <a:tr h="48910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NIVEL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2019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2020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2021</a:t>
                      </a:r>
                      <a:endParaRPr lang="es-MX" sz="1600" dirty="0">
                        <a:solidFill>
                          <a:srgbClr val="FF0000"/>
                        </a:solidFill>
                        <a:latin typeface="Noto Sans" panose="020B0502040504020204" pitchFamily="34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2022</a:t>
                      </a:r>
                      <a:endParaRPr lang="es-MX" sz="1600" dirty="0">
                        <a:solidFill>
                          <a:srgbClr val="FF0000"/>
                        </a:solidFill>
                        <a:latin typeface="Noto Sans" panose="020B0502040504020204" pitchFamily="34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  <a:p>
                      <a:pPr algn="ctr"/>
                      <a:endParaRPr lang="es-MX" sz="1600" dirty="0">
                        <a:solidFill>
                          <a:srgbClr val="FF0000"/>
                        </a:solidFill>
                        <a:latin typeface="Noto Sans" panose="020B0502040504020204" pitchFamily="34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>
                          <a:solidFill>
                            <a:schemeClr val="lt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2023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>
                          <a:solidFill>
                            <a:schemeClr val="lt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2024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627"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Nivel </a:t>
                      </a:r>
                      <a:r>
                        <a:rPr lang="es-MX" sz="1600" dirty="0" err="1"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lll</a:t>
                      </a:r>
                      <a:endParaRPr lang="es-MX" sz="1600" dirty="0">
                        <a:latin typeface="Noto Sans" panose="020B0502040504020204" pitchFamily="34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Chalkboard" charset="0"/>
                          <a:cs typeface="Chalkboard" charset="0"/>
                        </a:rPr>
                        <a:t>1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Chalkboard" charset="0"/>
                          <a:cs typeface="Chalkboard" charset="0"/>
                        </a:rPr>
                        <a:t>0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0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0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0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1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26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Nivel ll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Chalkboard" charset="0"/>
                          <a:cs typeface="Chalkboard" charset="0"/>
                        </a:rPr>
                        <a:t>1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Chalkboard" charset="0"/>
                          <a:cs typeface="Chalkboard" charset="0"/>
                        </a:rPr>
                        <a:t>1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1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1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26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Nivel l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Chalkboard" charset="0"/>
                          <a:cs typeface="Chalkboard" charset="0"/>
                        </a:rPr>
                        <a:t>26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Chalkboard" charset="0"/>
                          <a:cs typeface="Chalkboard" charset="0"/>
                        </a:rPr>
                        <a:t>26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16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18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25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26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2902"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Candidato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Chalkboard" charset="0"/>
                          <a:cs typeface="Chalkboard" charset="0"/>
                        </a:rPr>
                        <a:t>11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Chalkboard" charset="0"/>
                          <a:cs typeface="Chalkboard" charset="0"/>
                        </a:rPr>
                        <a:t>11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8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10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1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4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2627">
                <a:tc>
                  <a:txBody>
                    <a:bodyPr/>
                    <a:lstStyle/>
                    <a:p>
                      <a:pPr algn="r"/>
                      <a:r>
                        <a:rPr lang="es-MX" sz="1600" b="1" dirty="0">
                          <a:solidFill>
                            <a:srgbClr val="C00000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Total: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b="1" kern="1200" dirty="0" smtClean="0">
                          <a:solidFill>
                            <a:srgbClr val="C00000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39</a:t>
                      </a:r>
                      <a:endParaRPr lang="es-MX" sz="1600" b="1" kern="1200" dirty="0">
                        <a:solidFill>
                          <a:srgbClr val="C00000"/>
                        </a:solidFill>
                        <a:latin typeface="Noto Sans" panose="020B0502040504020204" pitchFamily="34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b="1" kern="1200" dirty="0">
                          <a:solidFill>
                            <a:srgbClr val="C00000"/>
                          </a:solidFill>
                          <a:latin typeface="Noto Sans" panose="020B0502040504020204" pitchFamily="34" charset="0"/>
                          <a:ea typeface="Chalkboard" charset="0"/>
                          <a:cs typeface="Chalkboard" charset="0"/>
                        </a:rPr>
                        <a:t>38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b="1" kern="1200" dirty="0">
                          <a:solidFill>
                            <a:srgbClr val="C00000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25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b="1" kern="1200" dirty="0">
                          <a:solidFill>
                            <a:srgbClr val="C00000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29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b="1" kern="1200" dirty="0">
                          <a:solidFill>
                            <a:srgbClr val="C00000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28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b="1" kern="1200" dirty="0">
                          <a:solidFill>
                            <a:srgbClr val="C00000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</a:rPr>
                        <a:t>33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8824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53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Chalkboard</vt:lpstr>
      <vt:lpstr>Noto Sans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MARIA MAGDALENA DURAN ROBLEDO</cp:lastModifiedBy>
  <cp:revision>14</cp:revision>
  <dcterms:created xsi:type="dcterms:W3CDTF">2019-02-14T19:07:46Z</dcterms:created>
  <dcterms:modified xsi:type="dcterms:W3CDTF">2025-03-13T21:20:56Z</dcterms:modified>
</cp:coreProperties>
</file>