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96" r:id="rId2"/>
  </p:sldIdLst>
  <p:sldSz cx="12192000" cy="68580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to Sans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fZjlRMu9IUEoRwHgwe0dwbt0a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C9F6BD-110C-44E4-B7A8-75EC2665C369}">
  <a:tblStyle styleId="{DDC9F6BD-110C-44E4-B7A8-75EC2665C36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111B92F-2A94-4AFC-8D3D-8E9CC122D6A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78312F-0AC6-4BA5-9907-A6B6B276003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61" Type="http://schemas.openxmlformats.org/officeDocument/2006/relationships/viewProps" Target="viewProps.xml"/><Relationship Id="rId10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828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08" name="Google Shape;50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84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5667" y="228854"/>
            <a:ext cx="5307196" cy="47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2"/>
          <p:cNvSpPr txBox="1">
            <a:spLocks noGrp="1"/>
          </p:cNvSpPr>
          <p:nvPr>
            <p:ph type="title"/>
          </p:nvPr>
        </p:nvSpPr>
        <p:spPr>
          <a:xfrm>
            <a:off x="0" y="496881"/>
            <a:ext cx="10995798" cy="78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MX" sz="2400" b="1" dirty="0">
                <a:solidFill>
                  <a:srgbClr val="800000"/>
                </a:solidFill>
                <a:latin typeface="Noto Sans"/>
                <a:ea typeface="Noto Sans"/>
                <a:cs typeface="Noto Sans"/>
                <a:sym typeface="Noto Sans"/>
              </a:rPr>
              <a:t>IX. Inventario Actualizado de los Bienes Inmuebles</a:t>
            </a:r>
            <a:endParaRPr sz="2400" b="1" dirty="0">
              <a:solidFill>
                <a:srgbClr val="8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512" name="Google Shape;512;p72"/>
          <p:cNvSpPr/>
          <p:nvPr/>
        </p:nvSpPr>
        <p:spPr>
          <a:xfrm>
            <a:off x="4492142" y="1799431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72"/>
          <p:cNvSpPr/>
          <p:nvPr/>
        </p:nvSpPr>
        <p:spPr>
          <a:xfrm>
            <a:off x="3513867" y="481742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72"/>
          <p:cNvSpPr/>
          <p:nvPr/>
        </p:nvSpPr>
        <p:spPr>
          <a:xfrm>
            <a:off x="1078548" y="2360591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72"/>
          <p:cNvSpPr/>
          <p:nvPr/>
        </p:nvSpPr>
        <p:spPr>
          <a:xfrm>
            <a:off x="2706688" y="17192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3609644" y="5722927"/>
            <a:ext cx="77269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strike="noStrike" cap="none" dirty="0" smtClea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NOTAS: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• LA CANTIDAD DE USUARIOS </a:t>
            </a:r>
            <a:r>
              <a:rPr lang="es-MX" sz="1000" dirty="0">
                <a:latin typeface="Noto Sans"/>
                <a:ea typeface="Noto Sans"/>
                <a:cs typeface="Noto Sans"/>
                <a:sym typeface="Noto Sans"/>
              </a:rPr>
              <a:t>ESTÁ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ACTUALIZADA Al </a:t>
            </a:r>
            <a:r>
              <a:rPr lang="es-MX" sz="1000" b="0" i="0" u="none" strike="noStrike" cap="none" dirty="0" smtClea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30 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DE </a:t>
            </a:r>
            <a:r>
              <a:rPr lang="es-MX" sz="1000" b="0" i="0" u="none" strike="noStrike" cap="none" dirty="0" smtClea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JUNIO 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DE </a:t>
            </a:r>
            <a:r>
              <a:rPr lang="es-MX" sz="1000" b="0" i="0" u="none" strike="noStrike" cap="none" dirty="0" smtClea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2025</a:t>
            </a:r>
            <a:r>
              <a:rPr lang="es-MX" sz="1000" dirty="0" smtClean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s-MX" sz="1000" b="0" i="0" u="none" strike="noStrike" cap="none" dirty="0" smtClea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LOS DATOS DE USOS, INSCRIPCIÓN DE REGISTRO PÚBLICO Y REGISTRO CATASTRAL </a:t>
            </a:r>
            <a:r>
              <a:rPr lang="es-MX" sz="1000" dirty="0">
                <a:latin typeface="Noto Sans"/>
                <a:ea typeface="Noto Sans"/>
                <a:cs typeface="Noto Sans"/>
                <a:sym typeface="Noto Sans"/>
              </a:rPr>
              <a:t>ESTÁN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UNIFICADOS  CON LOS </a:t>
            </a:r>
            <a:r>
              <a:rPr lang="es-MX" sz="1000" b="0" i="0" u="none" strike="noStrike" cap="none" dirty="0" smtClea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DATOS REGISTRADOS </a:t>
            </a:r>
            <a:r>
              <a:rPr lang="es-MX" sz="1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EN EL INDAABIN 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32" y="1285081"/>
            <a:ext cx="10741005" cy="4229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46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Noto Sans</vt:lpstr>
      <vt:lpstr>Arial</vt:lpstr>
      <vt:lpstr>Tema de Office</vt:lpstr>
      <vt:lpstr>IX. Inventario Actualizado de los Bienes Inmuebles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JOSE ALFREDO SOLIS GALICIA</cp:lastModifiedBy>
  <cp:revision>6</cp:revision>
  <dcterms:created xsi:type="dcterms:W3CDTF">2024-12-28T21:44:20Z</dcterms:created>
  <dcterms:modified xsi:type="dcterms:W3CDTF">2025-07-18T23:33:26Z</dcterms:modified>
</cp:coreProperties>
</file>